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  <p:sldId id="259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E67C46-6F0C-4189-9237-C1E221616D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19C07E-20E1-48D5-B976-27E832CC3503}">
      <dgm:prSet custT="1"/>
      <dgm:spPr/>
      <dgm:t>
        <a:bodyPr/>
        <a:lstStyle/>
        <a:p>
          <a:pPr rtl="0"/>
          <a:r>
            <a:rPr lang="en-US" sz="2800" dirty="0" smtClean="0"/>
            <a:t>1)</a:t>
          </a:r>
          <a:r>
            <a:rPr lang="en-US" sz="2800" dirty="0" err="1" smtClean="0"/>
            <a:t>Interphase</a:t>
          </a:r>
          <a:endParaRPr lang="en-US" sz="2800" dirty="0" smtClean="0"/>
        </a:p>
        <a:p>
          <a:pPr rtl="0"/>
          <a:r>
            <a:rPr lang="en-US" sz="1800" dirty="0" smtClean="0"/>
            <a:t> </a:t>
          </a:r>
          <a:r>
            <a:rPr lang="en-US" sz="1800" dirty="0" err="1" smtClean="0"/>
            <a:t>Interphase</a:t>
          </a:r>
          <a:r>
            <a:rPr lang="en-US" sz="1800" dirty="0" smtClean="0"/>
            <a:t> </a:t>
          </a:r>
          <a:r>
            <a:rPr lang="en-US" sz="1800" dirty="0" err="1" smtClean="0"/>
            <a:t>concist</a:t>
          </a:r>
          <a:r>
            <a:rPr lang="en-US" sz="1800" dirty="0" smtClean="0"/>
            <a:t> three phases</a:t>
          </a:r>
          <a:endParaRPr lang="en-US" sz="1800" dirty="0"/>
        </a:p>
      </dgm:t>
    </dgm:pt>
    <dgm:pt modelId="{F269A6D2-65E1-40FB-9518-3953DD0369A6}" type="parTrans" cxnId="{D18223E4-F0AA-40C2-BD55-61E83AD8DE32}">
      <dgm:prSet/>
      <dgm:spPr/>
      <dgm:t>
        <a:bodyPr/>
        <a:lstStyle/>
        <a:p>
          <a:endParaRPr lang="en-US"/>
        </a:p>
      </dgm:t>
    </dgm:pt>
    <dgm:pt modelId="{5D658BE8-3699-4141-8E82-654EEF91DA94}" type="sibTrans" cxnId="{D18223E4-F0AA-40C2-BD55-61E83AD8DE32}">
      <dgm:prSet/>
      <dgm:spPr/>
      <dgm:t>
        <a:bodyPr/>
        <a:lstStyle/>
        <a:p>
          <a:endParaRPr lang="en-US"/>
        </a:p>
      </dgm:t>
    </dgm:pt>
    <dgm:pt modelId="{D4DD8DAA-3802-4FA6-AB3C-0B93920C1185}">
      <dgm:prSet/>
      <dgm:spPr/>
      <dgm:t>
        <a:bodyPr/>
        <a:lstStyle/>
        <a:p>
          <a:pPr rtl="0"/>
          <a:r>
            <a:rPr lang="en-US" dirty="0" smtClean="0"/>
            <a:t>1) G1 phase :-Growth and synthesis</a:t>
          </a:r>
          <a:endParaRPr lang="en-US" dirty="0"/>
        </a:p>
      </dgm:t>
    </dgm:pt>
    <dgm:pt modelId="{30FAF601-0A51-4281-B492-FD9BB8923305}" type="parTrans" cxnId="{F89EA69A-51AB-4693-9274-E7D212813CA3}">
      <dgm:prSet/>
      <dgm:spPr/>
      <dgm:t>
        <a:bodyPr/>
        <a:lstStyle/>
        <a:p>
          <a:endParaRPr lang="en-US"/>
        </a:p>
      </dgm:t>
    </dgm:pt>
    <dgm:pt modelId="{A0D53B36-830E-42EC-AC17-1CDDE6287916}" type="sibTrans" cxnId="{F89EA69A-51AB-4693-9274-E7D212813CA3}">
      <dgm:prSet/>
      <dgm:spPr/>
      <dgm:t>
        <a:bodyPr/>
        <a:lstStyle/>
        <a:p>
          <a:endParaRPr lang="en-US"/>
        </a:p>
      </dgm:t>
    </dgm:pt>
    <dgm:pt modelId="{568D2D7C-1C8B-40FD-A195-29BD51322A2D}">
      <dgm:prSet/>
      <dgm:spPr/>
      <dgm:t>
        <a:bodyPr/>
        <a:lstStyle/>
        <a:p>
          <a:pPr rtl="0"/>
          <a:r>
            <a:rPr lang="en-US" dirty="0" smtClean="0"/>
            <a:t>2) S phase:-DNA synthesis phase</a:t>
          </a:r>
          <a:endParaRPr lang="en-US" dirty="0"/>
        </a:p>
      </dgm:t>
    </dgm:pt>
    <dgm:pt modelId="{15C8639B-2EFA-491F-B382-E7CD901A5775}" type="parTrans" cxnId="{4F117AA6-5564-4A3E-BBDD-5CC7E44517B8}">
      <dgm:prSet/>
      <dgm:spPr/>
      <dgm:t>
        <a:bodyPr/>
        <a:lstStyle/>
        <a:p>
          <a:endParaRPr lang="en-US"/>
        </a:p>
      </dgm:t>
    </dgm:pt>
    <dgm:pt modelId="{644DA90F-A77D-41B3-B53D-B58FAF5481A3}" type="sibTrans" cxnId="{4F117AA6-5564-4A3E-BBDD-5CC7E44517B8}">
      <dgm:prSet/>
      <dgm:spPr/>
      <dgm:t>
        <a:bodyPr/>
        <a:lstStyle/>
        <a:p>
          <a:endParaRPr lang="en-US"/>
        </a:p>
      </dgm:t>
    </dgm:pt>
    <dgm:pt modelId="{925AFA36-27A0-4874-A8CA-F9C7098ECC8E}">
      <dgm:prSet/>
      <dgm:spPr/>
      <dgm:t>
        <a:bodyPr/>
        <a:lstStyle/>
        <a:p>
          <a:pPr rtl="0"/>
          <a:r>
            <a:rPr lang="en-US" dirty="0" smtClean="0"/>
            <a:t>3) G2 phase:-preparation for </a:t>
          </a:r>
          <a:r>
            <a:rPr lang="en-US" dirty="0" err="1" smtClean="0"/>
            <a:t>dividation</a:t>
          </a:r>
          <a:endParaRPr lang="en-US" dirty="0"/>
        </a:p>
      </dgm:t>
    </dgm:pt>
    <dgm:pt modelId="{41D40646-596E-4E0C-B469-2EB779BF7354}" type="parTrans" cxnId="{D38083AA-F8AD-4BE1-A59E-D91D7FDC26BB}">
      <dgm:prSet/>
      <dgm:spPr/>
      <dgm:t>
        <a:bodyPr/>
        <a:lstStyle/>
        <a:p>
          <a:endParaRPr lang="en-US"/>
        </a:p>
      </dgm:t>
    </dgm:pt>
    <dgm:pt modelId="{F73639C0-B7D9-4845-BA26-DFC0D8B36608}" type="sibTrans" cxnId="{D38083AA-F8AD-4BE1-A59E-D91D7FDC26BB}">
      <dgm:prSet/>
      <dgm:spPr/>
      <dgm:t>
        <a:bodyPr/>
        <a:lstStyle/>
        <a:p>
          <a:endParaRPr lang="en-US"/>
        </a:p>
      </dgm:t>
    </dgm:pt>
    <dgm:pt modelId="{B4F8ED1D-1A5E-482A-96E4-AA9428E572E0}" type="pres">
      <dgm:prSet presAssocID="{D4E67C46-6F0C-4189-9237-C1E221616D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ADFB30-7D9E-450D-86AA-7F2DCF1AADE2}" type="pres">
      <dgm:prSet presAssocID="{1719C07E-20E1-48D5-B976-27E832CC3503}" presName="linNode" presStyleCnt="0"/>
      <dgm:spPr/>
    </dgm:pt>
    <dgm:pt modelId="{2C25CC04-8D27-4159-B836-E457CFFAC915}" type="pres">
      <dgm:prSet presAssocID="{1719C07E-20E1-48D5-B976-27E832CC3503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72F04-8DC0-4D23-B01D-9B48E8879871}" type="pres">
      <dgm:prSet presAssocID="{5D658BE8-3699-4141-8E82-654EEF91DA94}" presName="sp" presStyleCnt="0"/>
      <dgm:spPr/>
    </dgm:pt>
    <dgm:pt modelId="{7AA5D88A-7E6D-44BA-A736-12741C43406A}" type="pres">
      <dgm:prSet presAssocID="{D4DD8DAA-3802-4FA6-AB3C-0B93920C1185}" presName="linNode" presStyleCnt="0"/>
      <dgm:spPr/>
    </dgm:pt>
    <dgm:pt modelId="{78CD0B90-2E13-4336-A351-A609E4058901}" type="pres">
      <dgm:prSet presAssocID="{D4DD8DAA-3802-4FA6-AB3C-0B93920C118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5EE35-3B84-4B44-9F02-581BFE2A4CBE}" type="pres">
      <dgm:prSet presAssocID="{A0D53B36-830E-42EC-AC17-1CDDE6287916}" presName="sp" presStyleCnt="0"/>
      <dgm:spPr/>
    </dgm:pt>
    <dgm:pt modelId="{47367661-08A1-49FA-8368-E4A26E72243E}" type="pres">
      <dgm:prSet presAssocID="{568D2D7C-1C8B-40FD-A195-29BD51322A2D}" presName="linNode" presStyleCnt="0"/>
      <dgm:spPr/>
    </dgm:pt>
    <dgm:pt modelId="{6DA8170F-E17F-4135-9930-7C8740A4C949}" type="pres">
      <dgm:prSet presAssocID="{568D2D7C-1C8B-40FD-A195-29BD51322A2D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A9F7C-00A2-4F0E-AC1A-5B3C5479C1BA}" type="pres">
      <dgm:prSet presAssocID="{644DA90F-A77D-41B3-B53D-B58FAF5481A3}" presName="sp" presStyleCnt="0"/>
      <dgm:spPr/>
    </dgm:pt>
    <dgm:pt modelId="{EB040546-990B-4F51-AF23-190C91C848FC}" type="pres">
      <dgm:prSet presAssocID="{925AFA36-27A0-4874-A8CA-F9C7098ECC8E}" presName="linNode" presStyleCnt="0"/>
      <dgm:spPr/>
    </dgm:pt>
    <dgm:pt modelId="{33701381-48CC-4BD2-B893-1A8666D1DA6F}" type="pres">
      <dgm:prSet presAssocID="{925AFA36-27A0-4874-A8CA-F9C7098ECC8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8083AA-F8AD-4BE1-A59E-D91D7FDC26BB}" srcId="{D4E67C46-6F0C-4189-9237-C1E221616DA3}" destId="{925AFA36-27A0-4874-A8CA-F9C7098ECC8E}" srcOrd="3" destOrd="0" parTransId="{41D40646-596E-4E0C-B469-2EB779BF7354}" sibTransId="{F73639C0-B7D9-4845-BA26-DFC0D8B36608}"/>
    <dgm:cxn modelId="{F89EA69A-51AB-4693-9274-E7D212813CA3}" srcId="{D4E67C46-6F0C-4189-9237-C1E221616DA3}" destId="{D4DD8DAA-3802-4FA6-AB3C-0B93920C1185}" srcOrd="1" destOrd="0" parTransId="{30FAF601-0A51-4281-B492-FD9BB8923305}" sibTransId="{A0D53B36-830E-42EC-AC17-1CDDE6287916}"/>
    <dgm:cxn modelId="{DCCD0322-72E2-49B1-A3DE-78A96BDF3782}" type="presOf" srcId="{D4E67C46-6F0C-4189-9237-C1E221616DA3}" destId="{B4F8ED1D-1A5E-482A-96E4-AA9428E572E0}" srcOrd="0" destOrd="0" presId="urn:microsoft.com/office/officeart/2005/8/layout/vList5"/>
    <dgm:cxn modelId="{CF422D3E-4E81-4801-862C-4A409D037B71}" type="presOf" srcId="{D4DD8DAA-3802-4FA6-AB3C-0B93920C1185}" destId="{78CD0B90-2E13-4336-A351-A609E4058901}" srcOrd="0" destOrd="0" presId="urn:microsoft.com/office/officeart/2005/8/layout/vList5"/>
    <dgm:cxn modelId="{1DD81E72-94BD-4361-BD38-DFF72D18D72E}" type="presOf" srcId="{1719C07E-20E1-48D5-B976-27E832CC3503}" destId="{2C25CC04-8D27-4159-B836-E457CFFAC915}" srcOrd="0" destOrd="0" presId="urn:microsoft.com/office/officeart/2005/8/layout/vList5"/>
    <dgm:cxn modelId="{4F117AA6-5564-4A3E-BBDD-5CC7E44517B8}" srcId="{D4E67C46-6F0C-4189-9237-C1E221616DA3}" destId="{568D2D7C-1C8B-40FD-A195-29BD51322A2D}" srcOrd="2" destOrd="0" parTransId="{15C8639B-2EFA-491F-B382-E7CD901A5775}" sibTransId="{644DA90F-A77D-41B3-B53D-B58FAF5481A3}"/>
    <dgm:cxn modelId="{57E5110F-E6F7-4465-A936-6524FAD7B69C}" type="presOf" srcId="{925AFA36-27A0-4874-A8CA-F9C7098ECC8E}" destId="{33701381-48CC-4BD2-B893-1A8666D1DA6F}" srcOrd="0" destOrd="0" presId="urn:microsoft.com/office/officeart/2005/8/layout/vList5"/>
    <dgm:cxn modelId="{D18223E4-F0AA-40C2-BD55-61E83AD8DE32}" srcId="{D4E67C46-6F0C-4189-9237-C1E221616DA3}" destId="{1719C07E-20E1-48D5-B976-27E832CC3503}" srcOrd="0" destOrd="0" parTransId="{F269A6D2-65E1-40FB-9518-3953DD0369A6}" sibTransId="{5D658BE8-3699-4141-8E82-654EEF91DA94}"/>
    <dgm:cxn modelId="{A938C87E-1033-488C-99AA-9E9745D19E75}" type="presOf" srcId="{568D2D7C-1C8B-40FD-A195-29BD51322A2D}" destId="{6DA8170F-E17F-4135-9930-7C8740A4C949}" srcOrd="0" destOrd="0" presId="urn:microsoft.com/office/officeart/2005/8/layout/vList5"/>
    <dgm:cxn modelId="{FA958EA9-713F-429D-AA2C-6EF3B920F259}" type="presParOf" srcId="{B4F8ED1D-1A5E-482A-96E4-AA9428E572E0}" destId="{64ADFB30-7D9E-450D-86AA-7F2DCF1AADE2}" srcOrd="0" destOrd="0" presId="urn:microsoft.com/office/officeart/2005/8/layout/vList5"/>
    <dgm:cxn modelId="{3D3B22D0-B91B-4E6B-9450-31BB1FB11A91}" type="presParOf" srcId="{64ADFB30-7D9E-450D-86AA-7F2DCF1AADE2}" destId="{2C25CC04-8D27-4159-B836-E457CFFAC915}" srcOrd="0" destOrd="0" presId="urn:microsoft.com/office/officeart/2005/8/layout/vList5"/>
    <dgm:cxn modelId="{67F76D5F-886E-4C03-A064-65B8200A8D24}" type="presParOf" srcId="{B4F8ED1D-1A5E-482A-96E4-AA9428E572E0}" destId="{8D672F04-8DC0-4D23-B01D-9B48E8879871}" srcOrd="1" destOrd="0" presId="urn:microsoft.com/office/officeart/2005/8/layout/vList5"/>
    <dgm:cxn modelId="{646911F5-5045-432E-8CBE-D58CA9A972AB}" type="presParOf" srcId="{B4F8ED1D-1A5E-482A-96E4-AA9428E572E0}" destId="{7AA5D88A-7E6D-44BA-A736-12741C43406A}" srcOrd="2" destOrd="0" presId="urn:microsoft.com/office/officeart/2005/8/layout/vList5"/>
    <dgm:cxn modelId="{7812EA03-C6DE-4D0E-97C2-B04F7B38D5DD}" type="presParOf" srcId="{7AA5D88A-7E6D-44BA-A736-12741C43406A}" destId="{78CD0B90-2E13-4336-A351-A609E4058901}" srcOrd="0" destOrd="0" presId="urn:microsoft.com/office/officeart/2005/8/layout/vList5"/>
    <dgm:cxn modelId="{BF2CC5D5-3D39-4ED4-8330-AAFEDD435BFC}" type="presParOf" srcId="{B4F8ED1D-1A5E-482A-96E4-AA9428E572E0}" destId="{1295EE35-3B84-4B44-9F02-581BFE2A4CBE}" srcOrd="3" destOrd="0" presId="urn:microsoft.com/office/officeart/2005/8/layout/vList5"/>
    <dgm:cxn modelId="{73540824-A163-464C-80E2-1F0C16296933}" type="presParOf" srcId="{B4F8ED1D-1A5E-482A-96E4-AA9428E572E0}" destId="{47367661-08A1-49FA-8368-E4A26E72243E}" srcOrd="4" destOrd="0" presId="urn:microsoft.com/office/officeart/2005/8/layout/vList5"/>
    <dgm:cxn modelId="{9691499E-4D4C-4547-A007-183E3086322F}" type="presParOf" srcId="{47367661-08A1-49FA-8368-E4A26E72243E}" destId="{6DA8170F-E17F-4135-9930-7C8740A4C949}" srcOrd="0" destOrd="0" presId="urn:microsoft.com/office/officeart/2005/8/layout/vList5"/>
    <dgm:cxn modelId="{C3B52B5A-CCCB-4FD5-A50D-3833250089EF}" type="presParOf" srcId="{B4F8ED1D-1A5E-482A-96E4-AA9428E572E0}" destId="{D8AA9F7C-00A2-4F0E-AC1A-5B3C5479C1BA}" srcOrd="5" destOrd="0" presId="urn:microsoft.com/office/officeart/2005/8/layout/vList5"/>
    <dgm:cxn modelId="{457ADADA-263D-4897-A55E-3563C4D647C6}" type="presParOf" srcId="{B4F8ED1D-1A5E-482A-96E4-AA9428E572E0}" destId="{EB040546-990B-4F51-AF23-190C91C848FC}" srcOrd="6" destOrd="0" presId="urn:microsoft.com/office/officeart/2005/8/layout/vList5"/>
    <dgm:cxn modelId="{4FD6DBAA-B1DE-4F7C-8E68-9E9A61E4B1C0}" type="presParOf" srcId="{EB040546-990B-4F51-AF23-190C91C848FC}" destId="{33701381-48CC-4BD2-B893-1A8666D1DA6F}" srcOrd="0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33272-5C07-4828-BD7F-D7251EE145E3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8F947-7752-48A0-94A7-7F1692E68D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F947-7752-48A0-94A7-7F1692E68DB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F947-7752-48A0-94A7-7F1692E68DB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cycle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                                               </a:t>
            </a:r>
          </a:p>
          <a:p>
            <a:r>
              <a:rPr lang="en-US" sz="1800" dirty="0" smtClean="0"/>
              <a:t>                                                          By </a:t>
            </a:r>
            <a:r>
              <a:rPr lang="en-US" sz="1800" dirty="0" err="1" smtClean="0"/>
              <a:t>Asst.Prof</a:t>
            </a:r>
            <a:r>
              <a:rPr lang="en-US" sz="1800" dirty="0" smtClean="0"/>
              <a:t>..</a:t>
            </a:r>
            <a:r>
              <a:rPr lang="en-US" sz="1800" dirty="0" err="1" smtClean="0"/>
              <a:t>R.J.Valvi</a:t>
            </a:r>
            <a:endParaRPr lang="en-US" sz="1800" dirty="0" smtClean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 </a:t>
            </a:r>
            <a:r>
              <a:rPr lang="en-US" sz="3200" b="1" dirty="0" smtClean="0"/>
              <a:t>CONTENT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What is cell cycle?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Phases of cell cycle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Stages of cell cycle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is cell cycle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>
              <a:lnSpc>
                <a:spcPct val="150000"/>
              </a:lnSpc>
            </a:pPr>
            <a:r>
              <a:rPr lang="en-US" dirty="0" smtClean="0"/>
              <a:t> The cell cycle is the process in which a cell grows and divides to create a copy of itself some organisms produced through cell cycle, and in complex </a:t>
            </a:r>
            <a:r>
              <a:rPr lang="en-US" dirty="0" err="1" smtClean="0"/>
              <a:t>multicellular</a:t>
            </a:r>
            <a:r>
              <a:rPr lang="en-US" dirty="0" smtClean="0"/>
              <a:t>  organisms.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The cell cycle is used to allow the organisms to grow, and to replace cells.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Phases of cell cycle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       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buNone/>
            </a:pPr>
            <a:r>
              <a:rPr lang="en-US" sz="3600" dirty="0" smtClean="0"/>
              <a:t>2.</a:t>
            </a:r>
            <a:r>
              <a:rPr lang="en-US" b="1" dirty="0" smtClean="0"/>
              <a:t>Mitotic phase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Prophase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Metaphase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Anaphase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 smtClean="0"/>
              <a:t>Telophase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Mitosis phases-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dirty="0" smtClean="0"/>
              <a:t>1. </a:t>
            </a:r>
            <a:r>
              <a:rPr lang="en-US" dirty="0" smtClean="0"/>
              <a:t>Prophase:-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- DNA become visible as chromosome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- Nuclear membrane dissolves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- </a:t>
            </a:r>
            <a:r>
              <a:rPr lang="en-US" dirty="0" err="1" smtClean="0"/>
              <a:t>Centriole</a:t>
            </a:r>
            <a:r>
              <a:rPr lang="en-US" dirty="0" smtClean="0"/>
              <a:t> migrate to opposite poles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- Spindle fibers form 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Metaphase-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Spindle fibers attach to </a:t>
            </a:r>
            <a:r>
              <a:rPr lang="en-US" dirty="0" err="1" smtClean="0"/>
              <a:t>centromeres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Chromosome line up at midline of the cell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Anaphase-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 Spindle fibers pull apart </a:t>
            </a:r>
            <a:r>
              <a:rPr lang="en-US" dirty="0" err="1" smtClean="0"/>
              <a:t>centromeres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 One </a:t>
            </a:r>
            <a:r>
              <a:rPr lang="en-US" dirty="0" err="1" smtClean="0"/>
              <a:t>chromatid</a:t>
            </a:r>
            <a:r>
              <a:rPr lang="en-US" dirty="0" smtClean="0"/>
              <a:t> goes to each </a:t>
            </a:r>
            <a:r>
              <a:rPr lang="en-US" dirty="0" err="1" smtClean="0"/>
              <a:t>centriole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Telophase</a:t>
            </a:r>
            <a:r>
              <a:rPr lang="en-US" sz="3600" dirty="0" smtClean="0"/>
              <a:t>-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Two new nuclei form</a:t>
            </a:r>
          </a:p>
          <a:p>
            <a:pPr>
              <a:buNone/>
            </a:pPr>
            <a:r>
              <a:rPr lang="en-US" dirty="0" smtClean="0"/>
              <a:t>- Chromosomes appear as chromatin ,mit0sis end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153400" cy="205740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              </a:t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                 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                    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                </a:t>
            </a:r>
            <a:endParaRPr lang="en-US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</TotalTime>
  <Words>194</Words>
  <Application>Microsoft Office PowerPoint</Application>
  <PresentationFormat>On-screen Show (4:3)</PresentationFormat>
  <Paragraphs>44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Cell cycle</vt:lpstr>
      <vt:lpstr> CONTENT</vt:lpstr>
      <vt:lpstr>What is cell cycle</vt:lpstr>
      <vt:lpstr>Phases of cell cycle</vt:lpstr>
      <vt:lpstr>        </vt:lpstr>
      <vt:lpstr>Mitosis phases-</vt:lpstr>
      <vt:lpstr>Metaphase-</vt:lpstr>
      <vt:lpstr>Anaphase-</vt:lpstr>
      <vt:lpstr>Telophase-</vt:lpstr>
      <vt:lpstr>                                   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cycle</dc:title>
  <dc:creator/>
  <cp:lastModifiedBy>admin123</cp:lastModifiedBy>
  <cp:revision>8</cp:revision>
  <dcterms:created xsi:type="dcterms:W3CDTF">2006-08-16T00:00:00Z</dcterms:created>
  <dcterms:modified xsi:type="dcterms:W3CDTF">2019-09-09T10:54:42Z</dcterms:modified>
</cp:coreProperties>
</file>