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BEVERAGES- WINE FERMENTATION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29200"/>
            <a:ext cx="7854696" cy="990600"/>
          </a:xfrm>
        </p:spPr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Asst.Prof.R.J.Valvi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Production of Wine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4038600"/>
            <a:ext cx="7772400" cy="2057400"/>
          </a:xfrm>
        </p:spPr>
        <p:txBody>
          <a:bodyPr/>
          <a:lstStyle/>
          <a:p>
            <a:r>
              <a:rPr lang="en-US" dirty="0" smtClean="0"/>
              <a:t>Microorganisms  involve  in wine production-</a:t>
            </a:r>
          </a:p>
          <a:p>
            <a:r>
              <a:rPr lang="en-US" i="1" dirty="0" smtClean="0"/>
              <a:t>Yeast-</a:t>
            </a:r>
            <a:r>
              <a:rPr lang="en-US" i="1" dirty="0" err="1" smtClean="0"/>
              <a:t>saccheromyces</a:t>
            </a:r>
            <a:r>
              <a:rPr lang="en-US" i="1" dirty="0" smtClean="0"/>
              <a:t> </a:t>
            </a:r>
            <a:r>
              <a:rPr lang="en-US" i="1" dirty="0" err="1" smtClean="0"/>
              <a:t>cerevisiae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Production Process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3429000"/>
            <a:ext cx="7772400" cy="2057400"/>
          </a:xfrm>
        </p:spPr>
        <p:txBody>
          <a:bodyPr/>
          <a:lstStyle/>
          <a:p>
            <a:r>
              <a:rPr lang="en-US" dirty="0" smtClean="0"/>
              <a:t>Harvesting</a:t>
            </a:r>
          </a:p>
          <a:p>
            <a:r>
              <a:rPr lang="en-US" dirty="0" smtClean="0"/>
              <a:t>Crushing</a:t>
            </a:r>
          </a:p>
          <a:p>
            <a:r>
              <a:rPr lang="en-US" dirty="0" smtClean="0"/>
              <a:t>Juice Separation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Fermentation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3505200"/>
            <a:ext cx="77724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Substrate-Grape juice </a:t>
            </a:r>
            <a:r>
              <a:rPr lang="en-US" dirty="0" err="1" smtClean="0"/>
              <a:t>contaning</a:t>
            </a:r>
            <a:r>
              <a:rPr lang="en-US" dirty="0" smtClean="0"/>
              <a:t> 22 degree balling sugar</a:t>
            </a:r>
          </a:p>
          <a:p>
            <a:r>
              <a:rPr lang="en-US" dirty="0" smtClean="0"/>
              <a:t>Process-Anaerobic </a:t>
            </a:r>
            <a:r>
              <a:rPr lang="en-US" dirty="0" err="1" smtClean="0"/>
              <a:t>ferm.submerge</a:t>
            </a:r>
            <a:r>
              <a:rPr lang="en-US" dirty="0" smtClean="0"/>
              <a:t> fermentation process</a:t>
            </a:r>
          </a:p>
          <a:p>
            <a:r>
              <a:rPr lang="en-US" dirty="0" smtClean="0"/>
              <a:t>Temp- Initial  7 to 16 degree &amp; final 29 degree .</a:t>
            </a:r>
          </a:p>
          <a:p>
            <a:r>
              <a:rPr lang="en-US" dirty="0" smtClean="0"/>
              <a:t>PH-3.5 to 4</a:t>
            </a:r>
          </a:p>
          <a:p>
            <a:r>
              <a:rPr lang="en-US" dirty="0" smtClean="0"/>
              <a:t>Incubation-10 to 30 days.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Recovery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3733800"/>
            <a:ext cx="7772400" cy="2057400"/>
          </a:xfrm>
        </p:spPr>
        <p:txBody>
          <a:bodyPr/>
          <a:lstStyle/>
          <a:p>
            <a:r>
              <a:rPr lang="en-US" dirty="0" smtClean="0"/>
              <a:t>Clarification of Wine- Removal of suspended </a:t>
            </a:r>
            <a:r>
              <a:rPr lang="en-US" dirty="0" err="1" smtClean="0"/>
              <a:t>partical</a:t>
            </a:r>
            <a:r>
              <a:rPr lang="en-US" dirty="0" smtClean="0"/>
              <a:t> during aging.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Fining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4038600"/>
            <a:ext cx="7772400" cy="2286000"/>
          </a:xfrm>
        </p:spPr>
        <p:txBody>
          <a:bodyPr/>
          <a:lstStyle/>
          <a:p>
            <a:r>
              <a:rPr lang="en-US" dirty="0" err="1" smtClean="0"/>
              <a:t>Adsorption,chemical</a:t>
            </a:r>
            <a:r>
              <a:rPr lang="en-US" dirty="0" smtClean="0"/>
              <a:t> reaction &amp; </a:t>
            </a:r>
            <a:r>
              <a:rPr lang="en-US" dirty="0" err="1" smtClean="0"/>
              <a:t>absoption</a:t>
            </a:r>
            <a:endParaRPr lang="en-US" dirty="0" smtClean="0"/>
          </a:p>
          <a:p>
            <a:r>
              <a:rPr lang="en-US" dirty="0" smtClean="0"/>
              <a:t>Fining agent-</a:t>
            </a:r>
            <a:r>
              <a:rPr lang="en-US" dirty="0" err="1" smtClean="0"/>
              <a:t>bentonite</a:t>
            </a:r>
            <a:r>
              <a:rPr lang="en-US" dirty="0" smtClean="0"/>
              <a:t> &amp; gelatin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Filtration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3581400"/>
            <a:ext cx="7772400" cy="1295400"/>
          </a:xfrm>
        </p:spPr>
        <p:txBody>
          <a:bodyPr/>
          <a:lstStyle/>
          <a:p>
            <a:r>
              <a:rPr lang="en-US" dirty="0" smtClean="0"/>
              <a:t>Modern filter aid are used-cellulose fiber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Centrifugation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3276600"/>
            <a:ext cx="7772400" cy="1676400"/>
          </a:xfrm>
        </p:spPr>
        <p:txBody>
          <a:bodyPr/>
          <a:lstStyle/>
          <a:p>
            <a:r>
              <a:rPr lang="en-US" dirty="0" smtClean="0"/>
              <a:t>High speed spinning used to clarify musts</a:t>
            </a:r>
          </a:p>
          <a:p>
            <a:r>
              <a:rPr lang="en-US" dirty="0" smtClean="0"/>
              <a:t>Avoid oxidation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Refrigeration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3733800"/>
            <a:ext cx="7772400" cy="1371600"/>
          </a:xfrm>
        </p:spPr>
        <p:txBody>
          <a:bodyPr/>
          <a:lstStyle/>
          <a:p>
            <a:r>
              <a:rPr lang="en-US" dirty="0" smtClean="0"/>
              <a:t>Temperature reduction often prevents both yeast growth and evolution  of  carbon dioxide.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Thank You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</TotalTime>
  <Words>105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BEVERAGES- WINE FERMENTATION</vt:lpstr>
      <vt:lpstr>Production of Wine</vt:lpstr>
      <vt:lpstr>Production Process</vt:lpstr>
      <vt:lpstr>Fermentation</vt:lpstr>
      <vt:lpstr>Recovery</vt:lpstr>
      <vt:lpstr>Fining</vt:lpstr>
      <vt:lpstr>Filtration</vt:lpstr>
      <vt:lpstr>Centrifugation</vt:lpstr>
      <vt:lpstr>Refrigeration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BEVERAGES- WINE FERMENTATION</dc:title>
  <dc:creator/>
  <cp:lastModifiedBy>admin123</cp:lastModifiedBy>
  <cp:revision>7</cp:revision>
  <dcterms:created xsi:type="dcterms:W3CDTF">2006-08-16T00:00:00Z</dcterms:created>
  <dcterms:modified xsi:type="dcterms:W3CDTF">2005-12-31T19:43:17Z</dcterms:modified>
</cp:coreProperties>
</file>