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9" r:id="rId2"/>
    <p:sldId id="256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0" y="5181600"/>
            <a:ext cx="3810000" cy="990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By </a:t>
            </a:r>
            <a:r>
              <a:rPr lang="en-US" sz="2000" dirty="0" err="1" smtClean="0"/>
              <a:t>Asst.Prof</a:t>
            </a:r>
            <a:r>
              <a:rPr lang="en-US" sz="2000" dirty="0" smtClean="0"/>
              <a:t>. </a:t>
            </a:r>
            <a:r>
              <a:rPr lang="en-US" sz="2000" dirty="0" err="1" smtClean="0"/>
              <a:t>R.J.Valvi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r>
              <a:rPr lang="en-US" dirty="0" smtClean="0"/>
              <a:t>PHARMACEUTICAL PRODUCTS OF ANIMAL CELL CULTURE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838200"/>
            <a:ext cx="5257800" cy="533400"/>
          </a:xfrm>
        </p:spPr>
        <p:txBody>
          <a:bodyPr>
            <a:normAutofit fontScale="90000"/>
          </a:bodyPr>
          <a:lstStyle/>
          <a:p>
            <a:r>
              <a:rPr lang="en-US" sz="2200" dirty="0" smtClean="0"/>
              <a:t>Tissue </a:t>
            </a:r>
            <a:r>
              <a:rPr lang="en-US" sz="2200" dirty="0" err="1" smtClean="0"/>
              <a:t>Plasminogen</a:t>
            </a:r>
            <a:r>
              <a:rPr lang="en-US" sz="2200" dirty="0" smtClean="0"/>
              <a:t> Activator(t-PA)-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066800"/>
            <a:ext cx="8686800" cy="3429000"/>
          </a:xfrm>
        </p:spPr>
        <p:txBody>
          <a:bodyPr>
            <a:normAutofit/>
          </a:bodyPr>
          <a:lstStyle/>
          <a:p>
            <a:pPr marL="457200" indent="-457200" algn="l"/>
            <a:r>
              <a:rPr lang="en-US" sz="2000" b="1" dirty="0" smtClean="0"/>
              <a:t>It was first drug produce by mammalian </a:t>
            </a:r>
            <a:r>
              <a:rPr lang="en-US" sz="2000" b="1" dirty="0" err="1" smtClean="0"/>
              <a:t>cellculture</a:t>
            </a:r>
            <a:r>
              <a:rPr lang="en-US" sz="2000" b="1" dirty="0" smtClean="0"/>
              <a:t> by using </a:t>
            </a:r>
            <a:r>
              <a:rPr lang="en-US" sz="2000" b="1" dirty="0" err="1" smtClean="0"/>
              <a:t>rDNA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technology.It</a:t>
            </a:r>
            <a:r>
              <a:rPr lang="en-US" sz="2000" b="1" dirty="0" smtClean="0"/>
              <a:t> used for dissolving blood clots in </a:t>
            </a:r>
            <a:r>
              <a:rPr lang="en-US" sz="2000" b="1" dirty="0" err="1" smtClean="0"/>
              <a:t>patients.Eg</a:t>
            </a:r>
            <a:r>
              <a:rPr lang="en-US" sz="2000" b="1" dirty="0" smtClean="0"/>
              <a:t>.-Heart </a:t>
            </a:r>
            <a:r>
              <a:rPr lang="en-US" sz="2000" b="1" dirty="0" err="1" smtClean="0"/>
              <a:t>diseases,thrombotic</a:t>
            </a:r>
            <a:r>
              <a:rPr lang="en-US" sz="2000" b="1" dirty="0"/>
              <a:t> </a:t>
            </a:r>
            <a:r>
              <a:rPr lang="en-US" sz="2000" b="1" dirty="0" smtClean="0"/>
              <a:t>disorders etc.</a:t>
            </a:r>
          </a:p>
          <a:p>
            <a:pPr marL="457200" indent="-457200" algn="l"/>
            <a:endParaRPr lang="en-US" sz="2000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It is  used in blood </a:t>
            </a:r>
            <a:r>
              <a:rPr lang="en-US" sz="1800" b="1" dirty="0" err="1" smtClean="0"/>
              <a:t>blood</a:t>
            </a:r>
            <a:r>
              <a:rPr lang="en-US" sz="1800" b="1" dirty="0" smtClean="0"/>
              <a:t> clotting .</a:t>
            </a:r>
          </a:p>
          <a:p>
            <a:r>
              <a:rPr lang="en-US" sz="1800" b="1" dirty="0" smtClean="0"/>
              <a:t>Using </a:t>
            </a:r>
            <a:r>
              <a:rPr lang="en-US" sz="1800" b="1" dirty="0" err="1" smtClean="0"/>
              <a:t>rDNA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technology,factor</a:t>
            </a:r>
            <a:r>
              <a:rPr lang="en-US" sz="1800" b="1" dirty="0" smtClean="0"/>
              <a:t> VIII has been produced from mammalian cell culture.</a:t>
            </a:r>
          </a:p>
          <a:p>
            <a:r>
              <a:rPr lang="en-US" sz="1800" b="1" dirty="0" err="1" smtClean="0"/>
              <a:t>eg</a:t>
            </a:r>
            <a:r>
              <a:rPr lang="en-US" sz="1800" b="1" dirty="0" smtClean="0"/>
              <a:t>. Hamster kidney cell.</a:t>
            </a:r>
            <a:endParaRPr lang="en-US" sz="1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FACTOR VIII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EPO is </a:t>
            </a:r>
            <a:r>
              <a:rPr lang="en-US" sz="1800" b="1" dirty="0" err="1" smtClean="0"/>
              <a:t>harmone</a:t>
            </a:r>
            <a:r>
              <a:rPr lang="en-US" sz="1800" b="1" dirty="0" smtClean="0"/>
              <a:t> like in nature and is released by kidney under hypoxic or anoxic condition by </a:t>
            </a:r>
            <a:r>
              <a:rPr lang="en-US" sz="1800" b="1" dirty="0" err="1" smtClean="0"/>
              <a:t>anaemia</a:t>
            </a:r>
            <a:r>
              <a:rPr lang="en-US" sz="1800" b="1" dirty="0" smtClean="0"/>
              <a:t>.</a:t>
            </a:r>
          </a:p>
          <a:p>
            <a:r>
              <a:rPr lang="en-US" sz="1800" b="1" dirty="0" smtClean="0"/>
              <a:t>It is used in RBC production.</a:t>
            </a:r>
          </a:p>
          <a:p>
            <a:r>
              <a:rPr lang="en-US" sz="1800" b="1" dirty="0" smtClean="0"/>
              <a:t>EPO is glycoprotein consisting of 165 amino acid.</a:t>
            </a:r>
          </a:p>
          <a:p>
            <a:r>
              <a:rPr lang="en-US" sz="1800" b="1" dirty="0" smtClean="0"/>
              <a:t>It is formed in </a:t>
            </a:r>
            <a:r>
              <a:rPr lang="en-US" sz="1800" b="1" dirty="0" err="1" smtClean="0"/>
              <a:t>featal</a:t>
            </a:r>
            <a:r>
              <a:rPr lang="en-US" sz="1800" b="1" dirty="0" smtClean="0"/>
              <a:t> liver and kidney of adults.</a:t>
            </a:r>
          </a:p>
          <a:p>
            <a:r>
              <a:rPr lang="en-US" sz="1800" b="1" dirty="0" smtClean="0"/>
              <a:t>It cause proliferation and differentiation of progenitor cells into the erythrocytes in bone marrow.</a:t>
            </a:r>
            <a:endParaRPr lang="en-US" sz="1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Erythropoitin</a:t>
            </a:r>
            <a:r>
              <a:rPr lang="en-US" sz="3600" dirty="0" smtClean="0"/>
              <a:t>(EPO)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Thank you</a:t>
            </a:r>
            <a:endParaRPr lang="en-US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133</Words>
  <Application>Microsoft Office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PHARMACEUTICAL PRODUCTS OF ANIMAL CELL CULTURE</vt:lpstr>
      <vt:lpstr>Tissue Plasminogen Activator(t-PA)- </vt:lpstr>
      <vt:lpstr>BLOOD FACTOR VIII</vt:lpstr>
      <vt:lpstr>Erythropoitin(EPO)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Microinjection</dc:title>
  <dc:creator/>
  <cp:lastModifiedBy>admin123</cp:lastModifiedBy>
  <cp:revision>10</cp:revision>
  <dcterms:created xsi:type="dcterms:W3CDTF">2006-08-16T00:00:00Z</dcterms:created>
  <dcterms:modified xsi:type="dcterms:W3CDTF">2019-09-09T10:37:24Z</dcterms:modified>
</cp:coreProperties>
</file>