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58" r:id="rId2"/>
    <p:sldId id="261" r:id="rId3"/>
    <p:sldId id="260" r:id="rId4"/>
    <p:sldId id="259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0FB06-1AB0-48D7-915C-B4897C431CD3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7C982-504C-4BB4-B797-1E83E0FB3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Fermented milk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By </a:t>
            </a:r>
            <a:r>
              <a:rPr lang="en-US" dirty="0" smtClean="0"/>
              <a:t>Asst. Prof. </a:t>
            </a:r>
            <a:r>
              <a:rPr lang="en-US" dirty="0" err="1" smtClean="0"/>
              <a:t>kalyani</a:t>
            </a:r>
            <a:r>
              <a:rPr lang="en-US" dirty="0" smtClean="0"/>
              <a:t> R. </a:t>
            </a:r>
            <a:r>
              <a:rPr lang="en-US" dirty="0" err="1" smtClean="0"/>
              <a:t>Nagarale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Therapeutic Importance </a:t>
            </a:r>
            <a:r>
              <a:rPr lang="en-US" smtClean="0"/>
              <a:t>of yoghurt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Its is highly nourishing and invigorating not only the healthy persons but also to the ill and infirm.</a:t>
            </a:r>
          </a:p>
          <a:p>
            <a:r>
              <a:rPr lang="en-US" dirty="0" err="1" smtClean="0"/>
              <a:t>Gstric</a:t>
            </a:r>
            <a:r>
              <a:rPr lang="en-US" dirty="0" smtClean="0"/>
              <a:t> juice secreted by the action of yoghurt and desirable ratio of calcium and phosphorus induced by it lead to a high digestive capacity.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of milk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selection of milk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standarization</a:t>
            </a:r>
            <a:r>
              <a:rPr lang="en-US" dirty="0" smtClean="0"/>
              <a:t> of milk</a:t>
            </a:r>
          </a:p>
          <a:p>
            <a:r>
              <a:rPr lang="en-US" dirty="0" smtClean="0"/>
              <a:t>3. </a:t>
            </a:r>
            <a:r>
              <a:rPr lang="en-US" dirty="0" err="1" smtClean="0"/>
              <a:t>Homogenenization</a:t>
            </a:r>
            <a:endParaRPr lang="en-US" dirty="0" smtClean="0"/>
          </a:p>
          <a:p>
            <a:r>
              <a:rPr lang="en-US" dirty="0" smtClean="0"/>
              <a:t>4.Heat treatment </a:t>
            </a:r>
          </a:p>
          <a:p>
            <a:r>
              <a:rPr lang="en-US" dirty="0" smtClean="0"/>
              <a:t>5. addition of starter culture</a:t>
            </a:r>
          </a:p>
          <a:p>
            <a:r>
              <a:rPr lang="en-US" dirty="0" smtClean="0"/>
              <a:t>6. incubation</a:t>
            </a:r>
          </a:p>
          <a:p>
            <a:r>
              <a:rPr lang="en-US" dirty="0" smtClean="0"/>
              <a:t>7. cooling</a:t>
            </a:r>
          </a:p>
          <a:p>
            <a:r>
              <a:rPr lang="en-US" dirty="0" smtClean="0"/>
              <a:t>8. cold storage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Yoghurt(</a:t>
            </a:r>
            <a:r>
              <a:rPr lang="en-US" dirty="0" err="1" smtClean="0"/>
              <a:t>Balgarian</a:t>
            </a:r>
            <a:r>
              <a:rPr lang="en-US" dirty="0" smtClean="0"/>
              <a:t> milk)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india</a:t>
            </a:r>
            <a:r>
              <a:rPr lang="en-US" dirty="0" smtClean="0"/>
              <a:t> </a:t>
            </a:r>
            <a:r>
              <a:rPr lang="en-US" dirty="0" smtClean="0"/>
              <a:t>, yoghurt is commercially sold under the name curd or more commonly under the </a:t>
            </a:r>
            <a:r>
              <a:rPr lang="en-US" dirty="0" err="1" smtClean="0"/>
              <a:t>the</a:t>
            </a:r>
            <a:r>
              <a:rPr lang="en-US" dirty="0" smtClean="0"/>
              <a:t> local name </a:t>
            </a:r>
            <a:r>
              <a:rPr lang="en-US" dirty="0" err="1" smtClean="0"/>
              <a:t>dahi</a:t>
            </a:r>
            <a:r>
              <a:rPr lang="en-US" dirty="0" smtClean="0"/>
              <a:t>(</a:t>
            </a:r>
            <a:r>
              <a:rPr lang="en-US" dirty="0" err="1" smtClean="0"/>
              <a:t>hindi</a:t>
            </a:r>
            <a:r>
              <a:rPr lang="en-US" dirty="0" smtClean="0"/>
              <a:t>), </a:t>
            </a:r>
            <a:r>
              <a:rPr lang="en-US" dirty="0" err="1" smtClean="0"/>
              <a:t>pergu</a:t>
            </a:r>
            <a:r>
              <a:rPr lang="en-US" dirty="0" smtClean="0"/>
              <a:t> (</a:t>
            </a:r>
            <a:r>
              <a:rPr lang="en-US" dirty="0" err="1" smtClean="0"/>
              <a:t>telugu</a:t>
            </a:r>
            <a:r>
              <a:rPr lang="en-US" dirty="0" smtClean="0"/>
              <a:t>), </a:t>
            </a:r>
            <a:r>
              <a:rPr lang="en-US" dirty="0" err="1" smtClean="0"/>
              <a:t>thair</a:t>
            </a:r>
            <a:r>
              <a:rPr lang="en-US" dirty="0" smtClean="0"/>
              <a:t>(</a:t>
            </a:r>
            <a:r>
              <a:rPr lang="en-US" dirty="0" err="1" smtClean="0"/>
              <a:t>tamil</a:t>
            </a:r>
            <a:r>
              <a:rPr lang="en-US" dirty="0" smtClean="0"/>
              <a:t>),</a:t>
            </a:r>
            <a:r>
              <a:rPr lang="en-US" dirty="0" err="1" smtClean="0"/>
              <a:t>mosaru</a:t>
            </a:r>
            <a:r>
              <a:rPr lang="en-US" dirty="0" smtClean="0"/>
              <a:t>(</a:t>
            </a:r>
            <a:r>
              <a:rPr lang="en-US" dirty="0" err="1" smtClean="0"/>
              <a:t>kannada</a:t>
            </a:r>
            <a:r>
              <a:rPr lang="en-US" dirty="0" smtClean="0"/>
              <a:t>). </a:t>
            </a:r>
          </a:p>
          <a:p>
            <a:r>
              <a:rPr lang="en-US" dirty="0" err="1" smtClean="0"/>
              <a:t>Dahi</a:t>
            </a:r>
            <a:r>
              <a:rPr lang="en-US" dirty="0" smtClean="0"/>
              <a:t> is one of the five elixirs (</a:t>
            </a:r>
            <a:r>
              <a:rPr lang="en-US" dirty="0" err="1" smtClean="0"/>
              <a:t>panchamrita</a:t>
            </a:r>
            <a:r>
              <a:rPr lang="en-US" dirty="0" smtClean="0"/>
              <a:t>)often used in Hindu rituals.</a:t>
            </a:r>
          </a:p>
          <a:p>
            <a:r>
              <a:rPr lang="en-US" dirty="0" smtClean="0"/>
              <a:t>Since ancient time, it has been believed to help in digestion and to relieve acid reflux.</a:t>
            </a:r>
          </a:p>
          <a:p>
            <a:r>
              <a:rPr lang="en-US" dirty="0" smtClean="0"/>
              <a:t>Many households make their own curd at home. 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mtClean="0"/>
              <a:t>Thank you…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</TotalTime>
  <Words>171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Solstice</vt:lpstr>
      <vt:lpstr>Fermented milk product</vt:lpstr>
      <vt:lpstr>Therapeutic Importance of yoghurt</vt:lpstr>
      <vt:lpstr>Production of milk</vt:lpstr>
      <vt:lpstr>Yoghurt(Balgarian milk)</vt:lpstr>
      <vt:lpstr>Thank you…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Transgenic Animal</dc:title>
  <dc:creator>shiv121</dc:creator>
  <cp:lastModifiedBy>shiv121</cp:lastModifiedBy>
  <cp:revision>8</cp:revision>
  <dcterms:created xsi:type="dcterms:W3CDTF">2006-08-16T00:00:00Z</dcterms:created>
  <dcterms:modified xsi:type="dcterms:W3CDTF">2019-09-11T07:19:55Z</dcterms:modified>
</cp:coreProperties>
</file>