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Asst. </a:t>
            </a:r>
            <a:r>
              <a:rPr lang="en-US" dirty="0" err="1" smtClean="0"/>
              <a:t>prof</a:t>
            </a:r>
            <a:r>
              <a:rPr lang="en-US" dirty="0" smtClean="0"/>
              <a:t>. </a:t>
            </a:r>
            <a:r>
              <a:rPr lang="en-US" dirty="0" err="1" smtClean="0"/>
              <a:t>Kalyani</a:t>
            </a:r>
            <a:r>
              <a:rPr lang="en-US" dirty="0" smtClean="0"/>
              <a:t> R. 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Cheese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Cheese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Defination</a:t>
            </a:r>
            <a:r>
              <a:rPr lang="en-US" dirty="0" smtClean="0">
                <a:solidFill>
                  <a:srgbClr val="00B050"/>
                </a:solidFill>
              </a:rPr>
              <a:t>-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Cheese can be defined as consolidated curd of milk solids in which milk fat is </a:t>
            </a:r>
            <a:r>
              <a:rPr lang="en-US" dirty="0" err="1" smtClean="0">
                <a:solidFill>
                  <a:srgbClr val="0070C0"/>
                </a:solidFill>
              </a:rPr>
              <a:t>entrappted</a:t>
            </a:r>
            <a:r>
              <a:rPr lang="en-US" dirty="0" smtClean="0">
                <a:solidFill>
                  <a:srgbClr val="0070C0"/>
                </a:solidFill>
              </a:rPr>
              <a:t> by coagulated proteins.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                  Introduction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Production of cheese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Setting of milk 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Cutting of milk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 Cooking 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 Draining whey and matting curd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 Milling and salting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 Pressing 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 Curing or ripening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Thank you…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65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Cheese </vt:lpstr>
      <vt:lpstr>Cheese </vt:lpstr>
      <vt:lpstr>                  Introduction </vt:lpstr>
      <vt:lpstr>Production of cheese </vt:lpstr>
      <vt:lpstr>Thank you…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Cheese</dc:title>
  <dc:creator>shiv121</dc:creator>
  <cp:lastModifiedBy>shiv121</cp:lastModifiedBy>
  <cp:revision>3</cp:revision>
  <dcterms:created xsi:type="dcterms:W3CDTF">2006-08-16T00:00:00Z</dcterms:created>
  <dcterms:modified xsi:type="dcterms:W3CDTF">2019-09-11T09:44:53Z</dcterms:modified>
</cp:coreProperties>
</file>