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585" autoAdjust="0"/>
  </p:normalViewPr>
  <p:slideViewPr>
    <p:cSldViewPr>
      <p:cViewPr>
        <p:scale>
          <a:sx n="66" d="100"/>
          <a:sy n="66" d="100"/>
        </p:scale>
        <p:origin x="-64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14E6F4-2113-48EB-B769-B1080714C87D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DDF710-AE1E-4848-BD5E-2E3FF7E47D7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Java Programming-I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String , Which are widely use in  java programming,</a:t>
            </a:r>
            <a:br>
              <a:rPr lang="en-US" dirty="0" smtClean="0"/>
            </a:br>
            <a:r>
              <a:rPr lang="en-US" dirty="0" smtClean="0"/>
              <a:t>are a sequence of characters. In java programming language, string  are treated as object.</a:t>
            </a:r>
          </a:p>
          <a:p>
            <a:endParaRPr lang="en-US" dirty="0" smtClean="0"/>
          </a:p>
          <a:p>
            <a:r>
              <a:rPr lang="en-US" dirty="0" smtClean="0"/>
              <a:t>The java platform provides the </a:t>
            </a:r>
            <a:r>
              <a:rPr lang="en-US" u="sng" dirty="0" smtClean="0"/>
              <a:t>String class </a:t>
            </a:r>
            <a:r>
              <a:rPr lang="en-US" dirty="0" smtClean="0"/>
              <a:t>to create and manipulate  a strings.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notes about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String-object or primitive?</a:t>
            </a:r>
          </a:p>
          <a:p>
            <a:pPr>
              <a:buNone/>
            </a:pPr>
            <a:r>
              <a:rPr lang="en-US" dirty="0" smtClean="0"/>
              <a:t>    -string could be considered a primitive type in java,     but in fact they are not. As a String is actually made up of an array of char primitives.</a:t>
            </a:r>
          </a:p>
          <a:p>
            <a:r>
              <a:rPr lang="en-US" dirty="0" smtClean="0"/>
              <a:t>String object are immutable!</a:t>
            </a:r>
          </a:p>
          <a:p>
            <a:pPr>
              <a:buNone/>
            </a:pPr>
            <a:r>
              <a:rPr lang="en-US" dirty="0" smtClean="0"/>
              <a:t>   -That means once a string object is created it can not be  altered . For example mutable string, you can use </a:t>
            </a:r>
            <a:r>
              <a:rPr lang="en-US" u="sng" dirty="0" smtClean="0"/>
              <a:t>String Buffer</a:t>
            </a:r>
            <a:r>
              <a:rPr lang="en-US" dirty="0" smtClean="0"/>
              <a:t> and </a:t>
            </a:r>
            <a:r>
              <a:rPr lang="en-US" u="sng" dirty="0" smtClean="0"/>
              <a:t>String Builder</a:t>
            </a:r>
            <a:r>
              <a:rPr lang="en-US" dirty="0" smtClean="0"/>
              <a:t> classes.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create a string object?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ways to create String object: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By  String literal</a:t>
            </a:r>
          </a:p>
          <a:p>
            <a:pPr marL="514350" indent="-514350">
              <a:buNone/>
            </a:pPr>
            <a:r>
              <a:rPr lang="en-US" dirty="0" smtClean="0"/>
              <a:t>             for example:</a:t>
            </a:r>
          </a:p>
          <a:p>
            <a:pPr marL="514350" indent="-514350">
              <a:buNone/>
            </a:pPr>
            <a:r>
              <a:rPr lang="en-US" dirty="0" smtClean="0"/>
              <a:t>                  String s=“Welcome”;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By </a:t>
            </a:r>
            <a:r>
              <a:rPr lang="en-US" u="sng" dirty="0" smtClean="0"/>
              <a:t>new</a:t>
            </a:r>
            <a:r>
              <a:rPr lang="en-US" dirty="0" smtClean="0"/>
              <a:t> keyword</a:t>
            </a:r>
          </a:p>
          <a:p>
            <a:pPr marL="514350" indent="-514350">
              <a:buNone/>
            </a:pPr>
            <a:r>
              <a:rPr lang="en-US" dirty="0" smtClean="0"/>
              <a:t>             for example:</a:t>
            </a:r>
          </a:p>
          <a:p>
            <a:pPr marL="514350" indent="-514350">
              <a:buNone/>
            </a:pPr>
            <a:r>
              <a:rPr lang="en-US" dirty="0" smtClean="0"/>
              <a:t>                    String s= new String(“Welcome”);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string example: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public class String_example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public static void main(String args[])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String s1="java";  </a:t>
            </a:r>
            <a:r>
              <a:rPr lang="en-US" dirty="0" smtClean="0">
                <a:solidFill>
                  <a:srgbClr val="00B050"/>
                </a:solidFill>
              </a:rPr>
              <a:t>//creating string by java string literal</a:t>
            </a:r>
          </a:p>
          <a:p>
            <a:pPr>
              <a:buNone/>
            </a:pPr>
            <a:r>
              <a:rPr lang="en-US" dirty="0" smtClean="0"/>
              <a:t>	char ch[]={'s','t','r','i','n','g','s'};</a:t>
            </a:r>
          </a:p>
          <a:p>
            <a:pPr>
              <a:buNone/>
            </a:pPr>
            <a:r>
              <a:rPr lang="en-US" dirty="0" smtClean="0"/>
              <a:t>	String s2=new String(ch);   </a:t>
            </a:r>
            <a:r>
              <a:rPr lang="en-US" dirty="0" smtClean="0">
                <a:solidFill>
                  <a:srgbClr val="00B050"/>
                </a:solidFill>
              </a:rPr>
              <a:t>//converting char array to string</a:t>
            </a:r>
          </a:p>
          <a:p>
            <a:pPr>
              <a:buNone/>
            </a:pPr>
            <a:r>
              <a:rPr lang="en-US" dirty="0" smtClean="0"/>
              <a:t>	String s3=new String("example");   </a:t>
            </a:r>
            <a:r>
              <a:rPr lang="en-US" dirty="0" smtClean="0">
                <a:solidFill>
                  <a:srgbClr val="00B050"/>
                </a:solidFill>
              </a:rPr>
              <a:t>//creating java string by new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                                                                                                             string</a:t>
            </a:r>
          </a:p>
          <a:p>
            <a:pPr>
              <a:buNone/>
            </a:pPr>
            <a:r>
              <a:rPr lang="en-US" dirty="0" smtClean="0"/>
              <a:t>	System.out.println(s1);</a:t>
            </a:r>
          </a:p>
          <a:p>
            <a:pPr>
              <a:buNone/>
            </a:pPr>
            <a:r>
              <a:rPr lang="en-US" dirty="0" smtClean="0"/>
              <a:t>	System.out.println(s2);</a:t>
            </a:r>
          </a:p>
          <a:p>
            <a:pPr>
              <a:buNone/>
            </a:pPr>
            <a:r>
              <a:rPr lang="en-US" dirty="0" smtClean="0"/>
              <a:t>	System.out.println(s3);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Some important function of string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Length()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to Uppercase() and to Lowercase()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Concat()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Substring()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Replace()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Trim()</a:t>
            </a:r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Length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length() method is used to find total number of</a:t>
            </a:r>
          </a:p>
          <a:p>
            <a:pPr>
              <a:buNone/>
            </a:pPr>
            <a:r>
              <a:rPr lang="en-US" dirty="0" smtClean="0"/>
              <a:t> character from the string.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Syntax: int length()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</a:t>
            </a:r>
            <a:r>
              <a:rPr lang="en-US" sz="2000" dirty="0" smtClean="0"/>
              <a:t>: String s =“Jalgaon”;</a:t>
            </a:r>
          </a:p>
          <a:p>
            <a:pPr>
              <a:buNone/>
            </a:pPr>
            <a:r>
              <a:rPr lang="en-US" sz="2000" dirty="0" smtClean="0"/>
              <a:t>                     System.out.println(s.length());  </a:t>
            </a:r>
            <a:r>
              <a:rPr lang="en-US" sz="2000" dirty="0" smtClean="0">
                <a:solidFill>
                  <a:srgbClr val="00B050"/>
                </a:solidFill>
              </a:rPr>
              <a:t>//return total number of char</a:t>
            </a:r>
          </a:p>
          <a:p>
            <a:pPr>
              <a:buNone/>
            </a:pPr>
            <a:endParaRPr lang="en-US" sz="20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2000" b="1" dirty="0" smtClean="0"/>
              <a:t>Output: 7</a:t>
            </a:r>
          </a:p>
          <a:p>
            <a:pPr>
              <a:buNone/>
            </a:pPr>
            <a:endParaRPr lang="en-US" sz="2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914400" indent="-914400"/>
            <a:r>
              <a:rPr lang="en-US" sz="4400" dirty="0" smtClean="0"/>
              <a:t>2.To Uppercase() and to Lowercase():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java string to Uppercase() method converts this string into uppercase letter and string to Lowercase() method into lowercase letter.</a:t>
            </a:r>
          </a:p>
          <a:p>
            <a:pPr>
              <a:buNone/>
            </a:pPr>
            <a:r>
              <a:rPr lang="en-US" dirty="0" smtClean="0"/>
              <a:t>Syntax: </a:t>
            </a:r>
            <a:r>
              <a:rPr lang="en-US" sz="2000" dirty="0" smtClean="0"/>
              <a:t>String toLowerCase();</a:t>
            </a:r>
          </a:p>
          <a:p>
            <a:pPr>
              <a:buNone/>
            </a:pPr>
            <a:r>
              <a:rPr lang="en-US" sz="2000" dirty="0" smtClean="0"/>
              <a:t>                  String to UpperCsae();</a:t>
            </a:r>
          </a:p>
          <a:p>
            <a:pPr>
              <a:buNone/>
            </a:pPr>
            <a:r>
              <a:rPr lang="en-US" dirty="0" smtClean="0"/>
              <a:t>Example: </a:t>
            </a:r>
            <a:r>
              <a:rPr lang="en-US" sz="2000" dirty="0" smtClean="0"/>
              <a:t>String s=“Jalgaon”; </a:t>
            </a:r>
          </a:p>
          <a:p>
            <a:pPr>
              <a:buNone/>
            </a:pPr>
            <a:r>
              <a:rPr lang="en-US" sz="2000" dirty="0" smtClean="0"/>
              <a:t>                      System.out.println(s.toUpperCase());</a:t>
            </a:r>
            <a:r>
              <a:rPr lang="en-US" sz="2000" dirty="0" smtClean="0">
                <a:solidFill>
                  <a:srgbClr val="00B050"/>
                </a:solidFill>
              </a:rPr>
              <a:t>//JALGAON</a:t>
            </a:r>
          </a:p>
          <a:p>
            <a:pPr>
              <a:buNone/>
            </a:pPr>
            <a:r>
              <a:rPr lang="en-US" sz="2000" dirty="0" smtClean="0"/>
              <a:t>                      System.out.println(s.toLowerCase());</a:t>
            </a:r>
            <a:r>
              <a:rPr lang="en-US" sz="2000" dirty="0" smtClean="0">
                <a:solidFill>
                  <a:srgbClr val="00B050"/>
                </a:solidFill>
              </a:rPr>
              <a:t>//jalgaon</a:t>
            </a:r>
          </a:p>
          <a:p>
            <a:pPr>
              <a:buNone/>
            </a:pPr>
            <a:r>
              <a:rPr lang="en-US" sz="2000" dirty="0" smtClean="0"/>
              <a:t>                      System.out.println(s));</a:t>
            </a:r>
            <a:r>
              <a:rPr lang="en-US" sz="2000" dirty="0" smtClean="0">
                <a:solidFill>
                  <a:srgbClr val="00B050"/>
                </a:solidFill>
              </a:rPr>
              <a:t>//Jalgaon(no change in original)</a:t>
            </a:r>
          </a:p>
          <a:p>
            <a:pPr>
              <a:buNone/>
            </a:pPr>
            <a:r>
              <a:rPr lang="en-US" sz="2000" b="1" dirty="0" smtClean="0"/>
              <a:t>Output: JALGAON</a:t>
            </a:r>
          </a:p>
          <a:p>
            <a:pPr>
              <a:buNone/>
            </a:pPr>
            <a:r>
              <a:rPr lang="en-US" sz="2000" b="1" dirty="0" smtClean="0"/>
              <a:t>                 jalgaon</a:t>
            </a:r>
          </a:p>
          <a:p>
            <a:pPr>
              <a:buNone/>
            </a:pPr>
            <a:r>
              <a:rPr lang="en-US" sz="2000" b="1" dirty="0" smtClean="0"/>
              <a:t>                 Jalgaon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3.concat():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is used to join two string and return a combined string. It is like appending another string.</a:t>
            </a:r>
          </a:p>
          <a:p>
            <a:pPr>
              <a:buNone/>
            </a:pPr>
            <a:r>
              <a:rPr lang="en-US" dirty="0" smtClean="0"/>
              <a:t>Syntax: String concat(String str)</a:t>
            </a:r>
          </a:p>
          <a:p>
            <a:pPr>
              <a:buNone/>
            </a:pPr>
            <a:r>
              <a:rPr lang="en-US" dirty="0" smtClean="0"/>
              <a:t>Example: </a:t>
            </a:r>
            <a:r>
              <a:rPr lang="en-US" sz="2000" dirty="0" smtClean="0"/>
              <a:t>String s= “first”;</a:t>
            </a:r>
          </a:p>
          <a:p>
            <a:pPr>
              <a:buNone/>
            </a:pPr>
            <a:r>
              <a:rPr lang="en-US" sz="2000" dirty="0" smtClean="0"/>
              <a:t>                      String t=“second”;</a:t>
            </a:r>
          </a:p>
          <a:p>
            <a:pPr>
              <a:buNone/>
            </a:pPr>
            <a:r>
              <a:rPr lang="en-US" sz="2000" dirty="0" smtClean="0"/>
              <a:t>        	        s.concat(t);</a:t>
            </a:r>
          </a:p>
          <a:p>
            <a:pPr>
              <a:buNone/>
            </a:pPr>
            <a:r>
              <a:rPr lang="en-US" dirty="0" smtClean="0"/>
              <a:t>The content of the string ‘s’ will be “firstsecond” after the execution of these statement.</a:t>
            </a:r>
          </a:p>
          <a:p>
            <a:pPr>
              <a:buNone/>
            </a:pPr>
            <a:r>
              <a:rPr lang="en-US" dirty="0" smtClean="0"/>
              <a:t>Example: String s=“How” + “are” + “you?”;</a:t>
            </a:r>
          </a:p>
          <a:p>
            <a:pPr>
              <a:buNone/>
            </a:pPr>
            <a:r>
              <a:rPr lang="en-US" dirty="0" smtClean="0"/>
              <a:t>The content of string ‘s’ will be “Howareyou”;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4. substring():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It is used to extract substring from string. It has two different forms.</a:t>
            </a:r>
          </a:p>
          <a:p>
            <a:pPr>
              <a:buNone/>
            </a:pPr>
            <a:r>
              <a:rPr lang="en-US" dirty="0" smtClean="0"/>
              <a:t>Syntax: String substring(int start)</a:t>
            </a:r>
          </a:p>
          <a:p>
            <a:pPr>
              <a:buNone/>
            </a:pPr>
            <a:r>
              <a:rPr lang="en-US" dirty="0" smtClean="0"/>
              <a:t>              String substring(int start, int end)</a:t>
            </a:r>
          </a:p>
          <a:p>
            <a:pPr>
              <a:buNone/>
            </a:pPr>
            <a:r>
              <a:rPr lang="en-US" dirty="0" smtClean="0"/>
              <a:t>Example: </a:t>
            </a:r>
            <a:r>
              <a:rPr lang="en-US" sz="2000" dirty="0" smtClean="0"/>
              <a:t>String str=“Are you a Indian”;</a:t>
            </a:r>
          </a:p>
          <a:p>
            <a:pPr>
              <a:buNone/>
            </a:pPr>
            <a:r>
              <a:rPr lang="en-US" sz="2000" dirty="0" smtClean="0"/>
              <a:t>                 String s1=str.substring(4);</a:t>
            </a:r>
          </a:p>
          <a:p>
            <a:pPr>
              <a:buNone/>
            </a:pPr>
            <a:r>
              <a:rPr lang="en-US" sz="2000" dirty="0" smtClean="0"/>
              <a:t>		      String s2=str.substring(4,8);</a:t>
            </a:r>
          </a:p>
          <a:p>
            <a:pPr>
              <a:buNone/>
            </a:pPr>
            <a:r>
              <a:rPr lang="en-US" dirty="0" smtClean="0"/>
              <a:t>After execution s1 contain “you a Indian” and s2 contain “you a”.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5. replace():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method is used to replace all the occurrence of a character with another character of the string.</a:t>
            </a:r>
          </a:p>
          <a:p>
            <a:pPr>
              <a:buNone/>
            </a:pPr>
            <a:r>
              <a:rPr lang="en-US" dirty="0" smtClean="0"/>
              <a:t>Syntax: String replace(char original, char replacement)</a:t>
            </a:r>
          </a:p>
          <a:p>
            <a:pPr>
              <a:buNone/>
            </a:pPr>
            <a:r>
              <a:rPr lang="en-US" dirty="0" smtClean="0"/>
              <a:t>Here ‘original’ is character to be replaced and ‘replacement’ is new character exchanged instead of that.</a:t>
            </a:r>
          </a:p>
          <a:p>
            <a:pPr>
              <a:buNone/>
            </a:pPr>
            <a:r>
              <a:rPr lang="en-US" dirty="0" smtClean="0"/>
              <a:t>Example: </a:t>
            </a:r>
            <a:r>
              <a:rPr lang="en-US" sz="2000" dirty="0" smtClean="0"/>
              <a:t>String s= mama.replace(‘m’, ‘k’);</a:t>
            </a:r>
          </a:p>
          <a:p>
            <a:pPr>
              <a:buNone/>
            </a:pPr>
            <a:r>
              <a:rPr lang="en-US" dirty="0" smtClean="0"/>
              <a:t>After execution string contains “kaka”.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6. Trim():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This method removes the leading and trailing space. IF it  exists, then removes the spaces and return the omitted string.</a:t>
            </a:r>
          </a:p>
          <a:p>
            <a:pPr>
              <a:buNone/>
            </a:pPr>
            <a:r>
              <a:rPr lang="en-US" dirty="0" smtClean="0"/>
              <a:t>Syntax: String trim()</a:t>
            </a:r>
          </a:p>
          <a:p>
            <a:pPr>
              <a:buNone/>
            </a:pPr>
            <a:r>
              <a:rPr lang="en-US" dirty="0" smtClean="0"/>
              <a:t>Example</a:t>
            </a:r>
            <a:r>
              <a:rPr lang="en-US" sz="2000" dirty="0" smtClean="0"/>
              <a:t>: String s1=“  hi  ”;</a:t>
            </a:r>
          </a:p>
          <a:p>
            <a:pPr>
              <a:buNone/>
            </a:pPr>
            <a:r>
              <a:rPr lang="en-US" sz="2000" dirty="0" smtClean="0"/>
              <a:t>                 String s2=“Veena”;</a:t>
            </a:r>
          </a:p>
          <a:p>
            <a:pPr>
              <a:buNone/>
            </a:pPr>
            <a:r>
              <a:rPr lang="en-US" sz="2000" dirty="0" smtClean="0"/>
              <a:t>		      System.out.println(s1 + “Veena”); </a:t>
            </a:r>
            <a:r>
              <a:rPr lang="en-US" sz="2000" dirty="0" smtClean="0">
                <a:solidFill>
                  <a:srgbClr val="00B050"/>
                </a:solidFill>
              </a:rPr>
              <a:t>// result is “  hi  Veena”</a:t>
            </a:r>
          </a:p>
          <a:p>
            <a:pPr>
              <a:buNone/>
            </a:pPr>
            <a:r>
              <a:rPr lang="en-US" sz="2000" dirty="0" smtClean="0"/>
              <a:t>	              System.out.println(s1.trim()+ “Veena”);</a:t>
            </a:r>
            <a:r>
              <a:rPr lang="en-US" sz="2000" dirty="0" smtClean="0">
                <a:solidFill>
                  <a:srgbClr val="00B050"/>
                </a:solidFill>
              </a:rPr>
              <a:t>//result is “hiVeena”</a:t>
            </a:r>
            <a:endParaRPr lang="en-US" sz="2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2362200"/>
            <a:ext cx="493776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8000" dirty="0" smtClean="0">
                <a:solidFill>
                  <a:schemeClr val="bg2">
                    <a:lumMod val="25000"/>
                  </a:schemeClr>
                </a:solidFill>
              </a:rPr>
              <a:t>Thank You</a:t>
            </a:r>
            <a:endParaRPr lang="en-US" sz="8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808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</TotalTime>
  <Words>496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Java Programming-I</vt:lpstr>
      <vt:lpstr>What is string</vt:lpstr>
      <vt:lpstr>Important notes about strings</vt:lpstr>
      <vt:lpstr>How to create a string object?</vt:lpstr>
      <vt:lpstr>Java string example:</vt:lpstr>
      <vt:lpstr>Some important function of string</vt:lpstr>
      <vt:lpstr>Length:</vt:lpstr>
      <vt:lpstr>2.To Uppercase() and to Lowercase():</vt:lpstr>
      <vt:lpstr>3.concat():</vt:lpstr>
      <vt:lpstr>4. substring():</vt:lpstr>
      <vt:lpstr>5. replace():</vt:lpstr>
      <vt:lpstr>6. Trim():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Programming-I</dc:title>
  <dc:creator>Windows User</dc:creator>
  <cp:lastModifiedBy>Tuxboot-115</cp:lastModifiedBy>
  <cp:revision>30</cp:revision>
  <dcterms:created xsi:type="dcterms:W3CDTF">2019-09-07T08:18:13Z</dcterms:created>
  <dcterms:modified xsi:type="dcterms:W3CDTF">2019-09-12T10:53:58Z</dcterms:modified>
</cp:coreProperties>
</file>