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523999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Reproduction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76400"/>
            <a:ext cx="6400800" cy="4648200"/>
          </a:xfrm>
        </p:spPr>
        <p:txBody>
          <a:bodyPr>
            <a:normAutofit/>
          </a:bodyPr>
          <a:lstStyle/>
          <a:p>
            <a:pPr marL="571500" indent="-571500" algn="l">
              <a:buFont typeface="+mj-lt"/>
              <a:buAutoNum type="romanU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Male Reproduction</a:t>
            </a:r>
          </a:p>
          <a:p>
            <a:pPr marL="571500" indent="-571500" algn="l">
              <a:buFont typeface="+mj-lt"/>
              <a:buAutoNum type="romanU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Histology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Testies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l">
              <a:buFont typeface="+mj-lt"/>
              <a:buAutoNum type="romanUcPeriod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Seminiferous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tubules</a:t>
            </a:r>
          </a:p>
          <a:p>
            <a:pPr marL="571500" indent="-571500" algn="l">
              <a:buFont typeface="+mj-lt"/>
              <a:buAutoNum type="romanUcPeriod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Sertoli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cells</a:t>
            </a:r>
          </a:p>
          <a:p>
            <a:pPr marL="571500" indent="-571500" algn="l">
              <a:buFont typeface="+mj-lt"/>
              <a:buAutoNum type="romanUcPeriod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Spermatogenic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cell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Spermatogenesis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Formation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spermatids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Phase of multiplication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Phase of growth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Phase of maturation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Hormonal control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Spermiogenesis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Formation of head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Changes in the nucleus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Acrosome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formation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Microscopic structure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seminiferous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tubules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Sertoli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cells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Spermatogenic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cells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Formation of tail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Centriole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Mitochondria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Change in cytoplasm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Testosterone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Leutinizing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hormone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Follicle stimulating hormone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Oestrogen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Growth hormone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</TotalTime>
  <Words>63</Words>
  <Application>Microsoft Office PowerPoint</Application>
  <PresentationFormat>On-screen Show (4:3)</PresentationFormat>
  <Paragraphs>33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Concourse</vt:lpstr>
      <vt:lpstr>Reproduction</vt:lpstr>
      <vt:lpstr>Hormonal control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Reproduction</dc:title>
  <dc:creator/>
  <cp:lastModifiedBy>admin123</cp:lastModifiedBy>
  <cp:revision>4</cp:revision>
  <dcterms:created xsi:type="dcterms:W3CDTF">2006-08-16T00:00:00Z</dcterms:created>
  <dcterms:modified xsi:type="dcterms:W3CDTF">2019-09-11T09:38:56Z</dcterms:modified>
</cp:coreProperties>
</file>