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60019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Physiology of female reproduction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Histology of ovary</a:t>
            </a: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Microscopic structure of ovary</a:t>
            </a:r>
          </a:p>
          <a:p>
            <a:pPr algn="l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Graffian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follicle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Follicle cells</a:t>
            </a:r>
          </a:p>
          <a:p>
            <a:r>
              <a:rPr lang="en-US" dirty="0" smtClean="0"/>
              <a:t>Nurse cell</a:t>
            </a:r>
          </a:p>
          <a:p>
            <a:r>
              <a:rPr lang="en-US" dirty="0" smtClean="0"/>
              <a:t>Phase of maturation</a:t>
            </a:r>
          </a:p>
          <a:p>
            <a:r>
              <a:rPr lang="en-US" dirty="0" smtClean="0"/>
              <a:t>First maturation division</a:t>
            </a:r>
          </a:p>
          <a:p>
            <a:r>
              <a:rPr lang="en-US" dirty="0" smtClean="0"/>
              <a:t>Second maturation division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</a:t>
            </a:r>
            <a:r>
              <a:rPr lang="en-US" dirty="0" err="1" smtClean="0"/>
              <a:t>itellogenesis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Menstrual phase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Proliferative phase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Ovulatory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phase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phase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Menstrual cycle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OVARY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FSH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PROGESTERONE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HCG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Hormonal control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 of multiplication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Growth phase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Previtellogenesis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Growth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nulear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material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Growth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substances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Oogenesis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59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Physiology of female reproduction</vt:lpstr>
      <vt:lpstr>Vitellogenesis</vt:lpstr>
      <vt:lpstr>Menstrual cycle</vt:lpstr>
      <vt:lpstr>Hormonal control</vt:lpstr>
      <vt:lpstr>Oogenesis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Physiology of female reproduction</dc:title>
  <dc:creator/>
  <cp:lastModifiedBy>admin123</cp:lastModifiedBy>
  <cp:revision>4</cp:revision>
  <dcterms:created xsi:type="dcterms:W3CDTF">2006-08-16T00:00:00Z</dcterms:created>
  <dcterms:modified xsi:type="dcterms:W3CDTF">2019-09-11T09:39:50Z</dcterms:modified>
</cp:coreProperties>
</file>