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Nerve and Muscle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Structure of Neuron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Cyton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Dendrites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Axon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Axon terminals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Types of Neuron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Apolar</a:t>
            </a:r>
            <a:r>
              <a:rPr lang="en-US" dirty="0" smtClean="0"/>
              <a:t> neuron</a:t>
            </a:r>
          </a:p>
          <a:p>
            <a:r>
              <a:rPr lang="en-US" dirty="0" smtClean="0"/>
              <a:t>Pseudo </a:t>
            </a:r>
            <a:r>
              <a:rPr lang="en-US" dirty="0" err="1" smtClean="0"/>
              <a:t>unipolar</a:t>
            </a:r>
            <a:r>
              <a:rPr lang="en-US" dirty="0" smtClean="0"/>
              <a:t> neuron</a:t>
            </a:r>
          </a:p>
          <a:p>
            <a:r>
              <a:rPr lang="en-US" dirty="0" err="1" smtClean="0"/>
              <a:t>Unipolar</a:t>
            </a:r>
            <a:r>
              <a:rPr lang="en-US" dirty="0" smtClean="0"/>
              <a:t> neuron</a:t>
            </a:r>
          </a:p>
          <a:p>
            <a:r>
              <a:rPr lang="en-US" dirty="0" smtClean="0"/>
              <a:t>Bipolar neuron</a:t>
            </a:r>
          </a:p>
          <a:p>
            <a:r>
              <a:rPr lang="en-US" dirty="0" err="1" smtClean="0"/>
              <a:t>Multipolar</a:t>
            </a:r>
            <a:r>
              <a:rPr lang="en-US" dirty="0" smtClean="0"/>
              <a:t> neuron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Medullated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Non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medulated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Nerve Fibers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Functions of Nerve Tissue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sense stimuli in internal and external environment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conduct nerve impulses from the sense organs and receptors to the central nervous system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supply the connection between the afferent and efferent neurons.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Structure of Skeletal Muscle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most abundant tissue in the vertebrate body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whole muscle is enclosed in the sheath of connective tissue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fiber has many oval shaped nuclei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sarcoplasm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has many alternative light and dark bands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Functions of skeletal muscles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functions in pairs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bring out the co-ordinate movements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Movements of the limbs, trunk, jaws, eyeballs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Involving in the breathing process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14401581</TotalTime>
  <Words>139</Words>
  <Application>Microsoft Macintosh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Times New Roman</vt:lpstr>
      <vt:lpstr>Arial</vt:lpstr>
      <vt:lpstr>Office Theme</vt:lpstr>
      <vt:lpstr>Nerve and Muscle</vt:lpstr>
      <vt:lpstr>Structure of Neuron</vt:lpstr>
      <vt:lpstr>Types of Neuron</vt:lpstr>
      <vt:lpstr>Medullated and Non medulated Nerve Fibers</vt:lpstr>
      <vt:lpstr>Structure of Skeletal Muscle </vt:lpstr>
      <vt:lpstr>Functions of skeletal muscles</vt:lpstr>
      <vt:lpstr>THANK YOU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and Muscle</dc:title>
  <dc:creator/>
  <cp:lastModifiedBy>mr.patiljayesh@outlook.com</cp:lastModifiedBy>
  <cp:revision>8</cp:revision>
  <dcterms:created xsi:type="dcterms:W3CDTF">2006-08-16T00:00:00Z</dcterms:created>
  <dcterms:modified xsi:type="dcterms:W3CDTF">2019-09-11T19:53:48Z</dcterms:modified>
</cp:coreProperties>
</file>